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D048-38A7-4041-AA88-D2C3D6590B21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BC3FF-B5BB-495C-A82A-94337AE19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59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EBC3FF-B5BB-495C-A82A-94337AE196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86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53F3-AE88-49A0-A22A-90DF85E0E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915E0-3165-4F1E-A39D-A60D1621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D86FB-490F-4AAF-BECA-78F09E39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7B8D6-0D1B-4F76-9034-A5CD535D6909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6597-6AD7-44E1-B75B-28E9CED82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2AB0EA-66A2-477E-8B01-4586BF4B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7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7946D-147F-4DA1-BC16-645DAE95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C33B4-EF26-4BB9-8CBC-410FC97C4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22C36-2ACD-414F-9EE4-8D3868FC3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FF375-B838-4D35-9A60-CC75634E29A8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F1879-629B-4091-A676-567E35445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5B45A-1BDA-4B9C-8784-0CD7F3D7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1172BA-48C8-4532-8294-1C1C18A2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BC564-A466-4234-A018-E889DD183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010A8-D3C6-4327-B1F5-1EF3E0341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8AA6-4572-447C-A67E-B5DCD78FF2D5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83E50-1E1F-424D-B615-47A3AE3A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1B10A-A2E4-4BAC-AA96-D99E6EEE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3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D7E1-0D50-48E4-AC0E-0F2F74B1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3C26F-9631-4192-8667-ECDF45616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10165-5C43-448B-8432-8B768D10E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843E-9EC9-4F11-A7E1-F44B8C440E07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8E768-AF55-425C-9BB7-247A593A4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64EEE-AE65-48CD-A605-62C26C78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6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ABD8-B42B-4886-A593-5338660EE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49435-6674-4481-BF20-DE4601066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42FF6-5A17-4DE7-B2C6-A0BC0F60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62AF5-6BDD-4432-BA63-8C67749DCC25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7E99A-5537-43E1-8DC9-57BA0E7A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698EF-6C00-4E16-8B48-BA498A61F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98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C4BC7-B6D1-4695-9EB6-D6ED5A9A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40B0C-3BD1-47F2-84CF-AC27AAA2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715B7-A165-4F17-8111-A3EFFD426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06EB9-86D3-4006-8F14-B5B5D6E75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6C0CA-57E7-48EC-8F6E-DCB510C6C6C0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9067D-3A33-4C48-B9BF-D3D4D835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E8A1E-3C65-472F-8481-F3BB63AF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6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C38AF-10A8-4B64-84D5-FB8E3BE4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17D3C-B0AB-426F-82D8-34665ECA6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F20B6-F297-4F83-AF21-6E3595453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78E102-A1EA-43A4-B245-137D237D7A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CE8354-72E2-4F68-A40B-FE4AFF2B35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D4B399-4872-43B2-9DF2-E1A564A9B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3366-38F3-4163-8B03-8DD594BECBE9}" type="datetime1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739003-7274-427F-B770-E8824D9B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AC8C1-247F-4787-B310-F37BDA31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2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2DDF-78E3-4D71-B148-FD2C548B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5F688-3EF3-4C9D-8962-1FB9633B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FA90-CBAD-4E21-B110-EA1FB0924307}" type="datetime1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9595-3512-416D-81F5-59F52ABF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41B693-1167-4733-BE7D-5FBD404D9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080586-FBCD-49F6-9927-D13DFA24C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71A0-3FFF-429C-AF94-C5CA4D5C526F}" type="datetime1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00295-2493-4529-B347-1BEF1D90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9F0CD-3198-4BD2-BEFA-407E054B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3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D7F6-036B-4E96-91B9-C4EA17344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0CBD-BE1A-4EA4-A747-22DF82E3C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8ACAA-6B9C-4D5E-B7F4-B812EC0A9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A59EE-B4A2-42E6-BC18-E92EF58A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1579-5F04-4A73-AA39-112E64DF7A70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D238A-4860-4C18-80F5-F1FD7C56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0EA2F-A54A-4F14-BDD1-72B69EB9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D40C-A24F-410A-B716-419051616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720BC-F912-4D7A-8861-D2E69E7E8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95072-49FF-436C-82A0-DB0522965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E436C4-3E31-455A-94C1-94638903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AC73-E0CE-4FA0-8347-8E338DD68229}" type="datetime1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269DF5-7B6A-43D2-BD3F-12A2A338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2281F-A647-412D-8B5D-51608E03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A8FFF9-76DC-434C-8817-1739EEAD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E24DA-4E26-44D7-9A77-08D86B9A1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D3D5F-5114-4C00-8A7B-AAC233BD1B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0AC63-0C11-4C1E-A67C-95C0CC835BE7}" type="datetime1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DACF1-5938-47AC-991C-9CF7049C1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72DC2-B0F4-499F-8F5C-A47FDCF4B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F8FD1-129A-4599-9790-E38822F5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2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0264EA-5FE5-4C38-BF66-5AB6BBBAF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29" y="711052"/>
            <a:ext cx="11516342" cy="16094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4C342A-366F-4ADB-83DC-A5F9B1C6C9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1" y="2320535"/>
            <a:ext cx="10138116" cy="1622866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C4DC27A-97DF-476A-BEE5-2B5F875CF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66B7C4-2D4E-4934-88BC-41353138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1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1758C0-F7F7-4A09-A317-1235D5ADE3DE}"/>
              </a:ext>
            </a:extLst>
          </p:cNvPr>
          <p:cNvSpPr/>
          <p:nvPr/>
        </p:nvSpPr>
        <p:spPr>
          <a:xfrm>
            <a:off x="3910818" y="4364152"/>
            <a:ext cx="5303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تـــــــــثبيت ورقة الرسم على البـــــــــــورد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256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F0B6-8880-4F8D-B25D-D5F1C5F8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تـــــــــثبيت ورقة الرسم على البـــــــــــورد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8CE69-56EA-4056-B6B3-C9C3BF048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algn="ctr"/>
            <a:endParaRPr lang="ar-IQ" b="1" dirty="0"/>
          </a:p>
          <a:p>
            <a:pPr marL="0" indent="0" algn="ctr" rtl="1">
              <a:buNone/>
            </a:pPr>
            <a:r>
              <a:rPr lang="ar-IQ" b="1" dirty="0"/>
              <a:t>طريقة</a:t>
            </a:r>
            <a:r>
              <a:rPr lang="ar-SA" b="1" dirty="0"/>
              <a:t> تـــــــــثبيت ورقة الرسم على البـــــــــــورد :</a:t>
            </a:r>
            <a:endParaRPr lang="en-US" dirty="0"/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99E9F0-556A-4FD0-96BC-B50CF6590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141" y="2804687"/>
            <a:ext cx="5321074" cy="337227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0353A7-774F-477C-B4B1-E725580F9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1A559-F78A-4E80-9CCD-A767109D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4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0EAD0-D077-4D55-99FD-5002E0E6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تـــــــــثبيت ورقة الرسم على البـــــــــــورد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2842A-AD99-424F-90E9-865F3B4ED8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514"/>
            <a:ext cx="10515600" cy="4615449"/>
          </a:xfrm>
        </p:spPr>
        <p:txBody>
          <a:bodyPr/>
          <a:lstStyle/>
          <a:p>
            <a:pPr algn="r" rtl="1"/>
            <a:r>
              <a:rPr lang="ar-SA" dirty="0"/>
              <a:t>مسح لوحة الرسم (االبورد)وادوات الرسم الهندسي بقطعة قماش ملائمة.</a:t>
            </a:r>
            <a:endParaRPr lang="en-US" dirty="0"/>
          </a:p>
          <a:p>
            <a:pPr algn="r" rtl="1"/>
            <a:r>
              <a:rPr lang="ar-SA" dirty="0"/>
              <a:t>تحضير 4 </a:t>
            </a:r>
            <a:r>
              <a:rPr lang="ar-IQ" dirty="0"/>
              <a:t>قطع من </a:t>
            </a:r>
            <a:r>
              <a:rPr lang="ar-SA" dirty="0"/>
              <a:t>الشريط اللاصق بطول مناسب وتوضع بالزاوية العلوية اليمنى للبورد قبل تثبيت الورقة .</a:t>
            </a:r>
            <a:endParaRPr lang="en-US" dirty="0"/>
          </a:p>
          <a:p>
            <a:pPr algn="r" rtl="1"/>
            <a:r>
              <a:rPr lang="ar-SA" dirty="0"/>
              <a:t>ضبط مسطرة  </a:t>
            </a:r>
            <a:r>
              <a:rPr lang="en-US" dirty="0"/>
              <a:t>(T-Square)</a:t>
            </a:r>
            <a:r>
              <a:rPr lang="ar-SA" dirty="0"/>
              <a:t>على البورد والتأكد من تطابق رأس المسطرة مع حافة لوحة الرسم (االبورد) اليسرى .</a:t>
            </a:r>
            <a:endParaRPr lang="en-US" dirty="0"/>
          </a:p>
          <a:p>
            <a:pPr marL="514350" indent="-514350" algn="r" rtl="1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DE92F8-E1AF-43D1-BCBE-768E26F9A5A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261" y="3885906"/>
            <a:ext cx="3713871" cy="260696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15354-8C27-4211-AB6F-1DED72C9F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DA061-E206-4F50-9EF5-A103B65E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41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00A87-C21B-468A-956C-3EF46127F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تـــــــــثبيت ورقة الرسم على البـــــــــــورد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7AF21-F355-44F1-A5D7-99090A478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IQ" dirty="0"/>
              <a:t>تسند الحافة السفلية لورقة الرسم </a:t>
            </a:r>
            <a:r>
              <a:rPr lang="en-US" dirty="0"/>
              <a:t>(Sheet A3)</a:t>
            </a:r>
            <a:r>
              <a:rPr lang="ar-IQ" dirty="0"/>
              <a:t>على مسطرة </a:t>
            </a:r>
            <a:r>
              <a:rPr lang="en-US" dirty="0"/>
              <a:t>(T-Square)</a:t>
            </a:r>
            <a:r>
              <a:rPr lang="ar-IQ" dirty="0"/>
              <a:t> قريبة من الجهة اليسرى السفلى من البورد</a:t>
            </a:r>
            <a:endParaRPr lang="en-US" dirty="0"/>
          </a:p>
          <a:p>
            <a:pPr algn="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993249-ABCE-4F16-AECE-D7EB42D345A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345" y="2642870"/>
            <a:ext cx="3543495" cy="264658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8B0CD-0B72-4858-93A3-D37A252E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87A8F-F913-44EE-8A96-3CB82731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31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729D-B7F4-4F2A-AB06-0BA457CCD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تـــــــــثبيت ورقة الرسم على البـــــــــــورد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10969-B2B8-4E09-8E7D-8909815E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963"/>
            <a:ext cx="10515600" cy="4351338"/>
          </a:xfrm>
        </p:spPr>
        <p:txBody>
          <a:bodyPr/>
          <a:lstStyle/>
          <a:p>
            <a:pPr algn="r" rtl="1"/>
            <a:r>
              <a:rPr lang="ar-SA" dirty="0"/>
              <a:t>ترك مسافة </a:t>
            </a:r>
            <a:r>
              <a:rPr lang="en-US" dirty="0"/>
              <a:t>mm)</a:t>
            </a:r>
            <a:r>
              <a:rPr lang="ar-SA" dirty="0"/>
              <a:t> 50 ) بين حافة الورقة وحافة البورد اليسرى وترك مسافة  </a:t>
            </a:r>
            <a:r>
              <a:rPr lang="en-US" dirty="0"/>
              <a:t>mm)</a:t>
            </a:r>
            <a:r>
              <a:rPr lang="ar-SA" dirty="0"/>
              <a:t>100</a:t>
            </a:r>
            <a:r>
              <a:rPr lang="en-US" dirty="0"/>
              <a:t> (</a:t>
            </a:r>
            <a:r>
              <a:rPr lang="ar-SA" dirty="0"/>
              <a:t>بين حافة الورقة وحافة البورد من الاسفل وحسب الشكل ادناه.</a:t>
            </a:r>
            <a:endParaRPr lang="ar-IQ" dirty="0"/>
          </a:p>
          <a:p>
            <a:pPr algn="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CFBA82-F16F-49C8-9C4F-FADD5E1D17B6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32" y="2748353"/>
            <a:ext cx="5008098" cy="374452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F1926-E98E-4202-B988-3299C71EB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7E0E2-EEC0-4272-A57D-ECB93CD4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6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18F1E-B169-4CA6-B8DE-9A571EEAA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تـــــــــثبيت ورقة الرسم على البـــــــــــورد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E8200-7585-434C-A313-D3AE3F47F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341"/>
            <a:ext cx="10515600" cy="4351338"/>
          </a:xfrm>
        </p:spPr>
        <p:txBody>
          <a:bodyPr/>
          <a:lstStyle/>
          <a:p>
            <a:pPr algn="r" rtl="1"/>
            <a:r>
              <a:rPr lang="ar-SA" dirty="0"/>
              <a:t>مسك المسطرة  </a:t>
            </a:r>
            <a:r>
              <a:rPr lang="en-US" dirty="0"/>
              <a:t>(T-Square)</a:t>
            </a:r>
            <a:r>
              <a:rPr lang="ar-SA" dirty="0"/>
              <a:t>باليد اليسرى والضغط عليها لغرض تثبيها ومنع حركتها وامرار اليد اليمنى على ورقة الرسم(</a:t>
            </a:r>
            <a:r>
              <a:rPr lang="en-US" dirty="0"/>
              <a:t>Sheet A3</a:t>
            </a:r>
            <a:r>
              <a:rPr lang="ar-SA" dirty="0"/>
              <a:t>)</a:t>
            </a:r>
            <a:r>
              <a:rPr lang="en-US" dirty="0"/>
              <a:t>  </a:t>
            </a:r>
            <a:r>
              <a:rPr lang="ar-IQ" dirty="0"/>
              <a:t>لغرض ازالة اي فراغات او تموجات بينها وبين البورد .</a:t>
            </a:r>
            <a:endParaRPr lang="en-US" dirty="0"/>
          </a:p>
          <a:p>
            <a:pPr algn="r" rtl="1"/>
            <a:r>
              <a:rPr lang="ar-IQ" dirty="0"/>
              <a:t>وضع الاشرطة اللاصقة على الحواف الاربعة من ورقة الرسم بالتتابع.</a:t>
            </a:r>
            <a:endParaRPr lang="en-US" dirty="0"/>
          </a:p>
          <a:p>
            <a:pPr algn="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511260-B342-40AA-9969-C6F7CC22847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651" y="3429000"/>
            <a:ext cx="4234377" cy="306387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B77509-3D2B-4845-BC79-C939C16C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/>
              <a:t>محاضرة رقم (2)  كيفية تثبيت ورقة الرسم          اعداد المدرس خضر نجم عبد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1245E-A748-4AF9-8615-0A89EACAC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F8FD1-129A-4599-9790-E38822F5B1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93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273</Words>
  <Application>Microsoft Office PowerPoint</Application>
  <PresentationFormat>Widescreen</PresentationFormat>
  <Paragraphs>28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تـــــــــثبيت ورقة الرسم على البـــــــــــورد</vt:lpstr>
      <vt:lpstr>تـــــــــثبيت ورقة الرسم على البـــــــــــورد</vt:lpstr>
      <vt:lpstr>تـــــــــثبيت ورقة الرسم على البـــــــــــورد</vt:lpstr>
      <vt:lpstr>تـــــــــثبيت ورقة الرسم على البـــــــــــورد</vt:lpstr>
      <vt:lpstr>تـــــــــثبيت ورقة الرسم على البـــــــــــورد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</dc:creator>
  <cp:lastModifiedBy>TW</cp:lastModifiedBy>
  <cp:revision>6</cp:revision>
  <dcterms:created xsi:type="dcterms:W3CDTF">2019-11-18T09:06:39Z</dcterms:created>
  <dcterms:modified xsi:type="dcterms:W3CDTF">2019-11-29T08:28:51Z</dcterms:modified>
</cp:coreProperties>
</file>